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E09A4-53C3-4F95-B553-442D4A879A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4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10797-E423-46C9-B8C9-06531BB790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4540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262C8-C2B7-47E9-B8A0-12C6ECE7D8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4130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83CB9-0FA2-4023-B50A-177004D89E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237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8CE22-2080-4038-86B7-E43BE6D476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4761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90B61C-6573-4748-810C-18904FD08E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5018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317A9-B1C7-4782-B3E4-290B171FBB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5814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7169C-4E9D-4DDF-8E78-CBEBDEF33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893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0989C-C3D0-425A-9CA2-29B28616E6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306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40E61A-9588-4225-91A3-B5B4BB2C32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677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23B82-EA8E-418D-8B8B-4A4EA4A4F1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918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159CDC5-091A-4013-9395-4B3EA08406A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8392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2"/>
                </a:solidFill>
              </a:rPr>
              <a:t>Me </a:t>
            </a:r>
            <a:r>
              <a:rPr lang="en-US" altLang="en-US" sz="3600" dirty="0" err="1">
                <a:solidFill>
                  <a:schemeClr val="accent2"/>
                </a:solidFill>
              </a:rPr>
              <a:t>llamo</a:t>
            </a:r>
            <a:r>
              <a:rPr lang="en-US" altLang="en-US" sz="3600" dirty="0">
                <a:solidFill>
                  <a:schemeClr val="accent2"/>
                </a:solidFill>
              </a:rPr>
              <a:t> </a:t>
            </a:r>
            <a:r>
              <a:rPr lang="en-US" altLang="en-US" sz="3600" dirty="0" smtClean="0">
                <a:solidFill>
                  <a:schemeClr val="accent2"/>
                </a:solidFill>
              </a:rPr>
              <a:t>______________ </a:t>
            </a:r>
            <a:r>
              <a:rPr lang="en-US" altLang="en-US" sz="3600" dirty="0" err="1">
                <a:solidFill>
                  <a:schemeClr val="accent2"/>
                </a:solidFill>
              </a:rPr>
              <a:t>Clase</a:t>
            </a:r>
            <a:r>
              <a:rPr lang="en-US" altLang="en-US" sz="3600" dirty="0">
                <a:solidFill>
                  <a:schemeClr val="accent2"/>
                </a:solidFill>
              </a:rPr>
              <a:t> </a:t>
            </a:r>
            <a:r>
              <a:rPr lang="en-US" altLang="en-US" sz="3600" dirty="0" smtClean="0">
                <a:solidFill>
                  <a:schemeClr val="accent2"/>
                </a:solidFill>
              </a:rPr>
              <a:t>702</a:t>
            </a:r>
            <a:r>
              <a:rPr lang="en-US" altLang="en-US" sz="3600" dirty="0">
                <a:solidFill>
                  <a:schemeClr val="accent2"/>
                </a:solidFill>
              </a:rPr>
              <a:t/>
            </a:r>
            <a:br>
              <a:rPr lang="en-US" altLang="en-US" sz="3600" dirty="0">
                <a:solidFill>
                  <a:schemeClr val="accent2"/>
                </a:solidFill>
              </a:rPr>
            </a:br>
            <a:r>
              <a:rPr lang="en-US" altLang="en-US" sz="3600" dirty="0">
                <a:solidFill>
                  <a:schemeClr val="accent2"/>
                </a:solidFill>
              </a:rPr>
              <a:t>La </a:t>
            </a:r>
            <a:r>
              <a:rPr lang="en-US" altLang="en-US" sz="3600" dirty="0" err="1">
                <a:solidFill>
                  <a:schemeClr val="accent2"/>
                </a:solidFill>
              </a:rPr>
              <a:t>fecha</a:t>
            </a:r>
            <a:r>
              <a:rPr lang="en-US" altLang="en-US" sz="3600" dirty="0">
                <a:solidFill>
                  <a:schemeClr val="accent2"/>
                </a:solidFill>
              </a:rPr>
              <a:t> </a:t>
            </a:r>
            <a:r>
              <a:rPr lang="en-US" altLang="en-US" sz="3600" dirty="0" err="1">
                <a:solidFill>
                  <a:schemeClr val="accent2"/>
                </a:solidFill>
              </a:rPr>
              <a:t>es</a:t>
            </a:r>
            <a:r>
              <a:rPr lang="en-US" altLang="en-US" sz="3600" dirty="0">
                <a:solidFill>
                  <a:schemeClr val="accent2"/>
                </a:solidFill>
              </a:rPr>
              <a:t> el </a:t>
            </a:r>
            <a:r>
              <a:rPr lang="en-US" altLang="en-US" sz="3600" dirty="0" smtClean="0">
                <a:solidFill>
                  <a:schemeClr val="accent2"/>
                </a:solidFill>
              </a:rPr>
              <a:t>2 </a:t>
            </a:r>
            <a:r>
              <a:rPr lang="en-US" altLang="en-US" sz="3600" dirty="0">
                <a:solidFill>
                  <a:schemeClr val="accent2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accent2"/>
                </a:solidFill>
              </a:rPr>
              <a:t>dic</a:t>
            </a:r>
            <a:r>
              <a:rPr lang="en-US" altLang="en-US" sz="3600" dirty="0" err="1" smtClean="0">
                <a:solidFill>
                  <a:schemeClr val="accent2"/>
                </a:solidFill>
              </a:rPr>
              <a:t>iembre</a:t>
            </a:r>
            <a:r>
              <a:rPr lang="en-US" altLang="en-US" sz="3600" dirty="0" smtClean="0">
                <a:solidFill>
                  <a:schemeClr val="accent2"/>
                </a:solidFill>
              </a:rPr>
              <a:t> </a:t>
            </a:r>
            <a:r>
              <a:rPr lang="en-US" altLang="en-US" sz="3600" dirty="0">
                <a:solidFill>
                  <a:schemeClr val="accent2"/>
                </a:solidFill>
              </a:rPr>
              <a:t>del </a:t>
            </a:r>
            <a:r>
              <a:rPr lang="en-US" altLang="en-US" sz="3600" dirty="0" smtClean="0">
                <a:solidFill>
                  <a:schemeClr val="accent2"/>
                </a:solidFill>
              </a:rPr>
              <a:t>2013</a:t>
            </a:r>
            <a:endParaRPr lang="en-US" altLang="en-US" sz="3600" dirty="0">
              <a:solidFill>
                <a:schemeClr val="accent2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6868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Propósito # </a:t>
            </a:r>
            <a:r>
              <a:rPr lang="es-ES_tradnl" altLang="en-US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27: </a:t>
            </a:r>
            <a:r>
              <a:rPr lang="es-ES_tradnl" altLang="en-US" dirty="0"/>
              <a:t>¿Cómo repasamos la comprensión de lectura?</a:t>
            </a:r>
            <a:endParaRPr lang="es-ES_tradnl" altLang="en-US" b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buFontTx/>
              <a:buNone/>
            </a:pPr>
            <a:r>
              <a:rPr lang="es-ES_tradnl" altLang="en-US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Actividad Inicial:</a:t>
            </a:r>
          </a:p>
          <a:p>
            <a:pPr marL="609600" indent="-609600"/>
            <a:r>
              <a:rPr lang="es-ES_tradnl" altLang="en-US" dirty="0" err="1"/>
              <a:t>Follow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model</a:t>
            </a:r>
            <a:r>
              <a:rPr lang="es-ES_tradnl" altLang="en-US" dirty="0"/>
              <a:t>:</a:t>
            </a:r>
          </a:p>
          <a:p>
            <a:pPr marL="609600" indent="-609600"/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_____________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_____________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_____________</a:t>
            </a:r>
          </a:p>
        </p:txBody>
      </p:sp>
      <p:pic>
        <p:nvPicPr>
          <p:cNvPr id="2054" name="Picture 6" descr="i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438400"/>
            <a:ext cx="14478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j021685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590800"/>
            <a:ext cx="1600200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j021685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546350"/>
            <a:ext cx="1600200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562600" y="3276600"/>
            <a:ext cx="2895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200" b="1">
                <a:solidFill>
                  <a:srgbClr val="0000FF"/>
                </a:solidFill>
                <a:latin typeface="Tahoma" pitchFamily="34" charset="0"/>
              </a:rPr>
              <a:t>Son mis carros. </a:t>
            </a:r>
            <a:endParaRPr lang="en-US" altLang="en-US" sz="2200" b="1" noProof="1">
              <a:solidFill>
                <a:srgbClr val="0000FF"/>
              </a:solidFill>
              <a:latin typeface="Tahoma" pitchFamily="34" charset="0"/>
            </a:endParaRPr>
          </a:p>
        </p:txBody>
      </p:sp>
      <p:pic>
        <p:nvPicPr>
          <p:cNvPr id="2058" name="Picture 10" descr="h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657600"/>
            <a:ext cx="1447800" cy="105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j018560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733800"/>
            <a:ext cx="922338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MC900436255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724400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MC900027345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800600"/>
            <a:ext cx="566738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557838"/>
            <a:ext cx="1905000" cy="1300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 descr="MC900438127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943600"/>
            <a:ext cx="1371600" cy="58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you-singular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737100"/>
            <a:ext cx="1447800" cy="105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0" y="-228600"/>
            <a:ext cx="14916150" cy="838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568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Ejercicios: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Leer </a:t>
            </a:r>
            <a:r>
              <a:rPr lang="en-US" altLang="en-US" u="sng" dirty="0" err="1"/>
              <a:t>Una</a:t>
            </a:r>
            <a:r>
              <a:rPr lang="en-US" altLang="en-US" u="sng" dirty="0"/>
              <a:t> </a:t>
            </a:r>
            <a:r>
              <a:rPr lang="en-US" altLang="en-US" u="sng" dirty="0" err="1"/>
              <a:t>familia</a:t>
            </a:r>
            <a:r>
              <a:rPr lang="en-US" altLang="en-US" u="sng" dirty="0"/>
              <a:t> </a:t>
            </a:r>
            <a:r>
              <a:rPr lang="en-US" altLang="en-US" u="sng" dirty="0" err="1"/>
              <a:t>ecuatoriana</a:t>
            </a:r>
            <a:r>
              <a:rPr lang="en-US" altLang="en-US" dirty="0"/>
              <a:t> </a:t>
            </a:r>
            <a:r>
              <a:rPr lang="en-US" altLang="en-US" dirty="0" err="1"/>
              <a:t>pagina</a:t>
            </a:r>
            <a:r>
              <a:rPr lang="en-US" altLang="en-US" dirty="0"/>
              <a:t> 76; en </a:t>
            </a:r>
            <a:r>
              <a:rPr lang="en-US" altLang="en-US" dirty="0" err="1"/>
              <a:t>voz</a:t>
            </a:r>
            <a:r>
              <a:rPr lang="en-US" altLang="en-US" dirty="0"/>
              <a:t> </a:t>
            </a:r>
            <a:r>
              <a:rPr lang="en-US" altLang="en-US" dirty="0" err="1"/>
              <a:t>alta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A</a:t>
            </a:r>
            <a:r>
              <a:rPr lang="en-US" altLang="en-US" dirty="0"/>
              <a:t> </a:t>
            </a:r>
            <a:r>
              <a:rPr lang="en-US" altLang="en-US" dirty="0" err="1"/>
              <a:t>pagina</a:t>
            </a:r>
            <a:r>
              <a:rPr lang="en-US" altLang="en-US" dirty="0"/>
              <a:t> 77 (1-5)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Bienes</a:t>
            </a:r>
            <a:r>
              <a:rPr lang="en-US" altLang="en-US" u="sng" dirty="0" smtClean="0"/>
              <a:t> y </a:t>
            </a:r>
            <a:r>
              <a:rPr lang="en-US" altLang="en-US" u="sng" dirty="0" err="1" smtClean="0"/>
              <a:t>Racies</a:t>
            </a:r>
            <a:r>
              <a:rPr lang="en-US" altLang="en-US" u="sng" smtClean="0"/>
              <a:t>; </a:t>
            </a:r>
            <a:r>
              <a:rPr lang="en-US" altLang="en-US" i="1" u="sng" smtClean="0"/>
              <a:t>Real </a:t>
            </a:r>
            <a:r>
              <a:rPr lang="en-US" altLang="en-US" i="1" u="sng" dirty="0"/>
              <a:t>E</a:t>
            </a:r>
            <a:r>
              <a:rPr lang="en-US" altLang="en-US" i="1" u="sng" smtClean="0"/>
              <a:t>state</a:t>
            </a:r>
            <a:endParaRPr lang="en-US" altLang="en-US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57200" y="35814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b="1" dirty="0" err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Tarea</a:t>
            </a:r>
            <a:r>
              <a:rPr lang="en-US" altLang="en-US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# </a:t>
            </a:r>
            <a:r>
              <a:rPr lang="en-US" altLang="en-US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27:</a:t>
            </a:r>
            <a:endParaRPr lang="en-US" altLang="en-US" b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66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______________ Clase 702 La fecha es el 2 de diciembre del 2013</vt:lpstr>
      <vt:lpstr>PowerPoint Presentation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 Clase 9 N La fecha es el 22 de mayo del 2012</dc:title>
  <dc:creator>Helen Zumaeta</dc:creator>
  <cp:lastModifiedBy>Helen Zumaeta</cp:lastModifiedBy>
  <cp:revision>8</cp:revision>
  <dcterms:created xsi:type="dcterms:W3CDTF">2012-05-22T17:57:46Z</dcterms:created>
  <dcterms:modified xsi:type="dcterms:W3CDTF">2013-11-27T14:05:52Z</dcterms:modified>
</cp:coreProperties>
</file>